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B7227"/>
    <a:srgbClr val="F3C20D"/>
    <a:srgbClr val="EFD22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9" d="100"/>
          <a:sy n="79" d="100"/>
        </p:scale>
        <p:origin x="-1260" y="1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12/28/2013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12/28/2013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12/28/2013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12/28/2013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12/28/2013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12/28/2013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12/28/2013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12/28/2013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12/28/2013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12/28/2013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12/28/2013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12/28/2013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199" y="-123093"/>
            <a:ext cx="9220200" cy="7163386"/>
          </a:xfrm>
          <a:prstGeom prst="rect">
            <a:avLst/>
          </a:prstGeom>
        </p:spPr>
      </p:pic>
      <p:sp>
        <p:nvSpPr>
          <p:cNvPr id="2" name="Title 1"/>
          <p:cNvSpPr>
            <a:spLocks noGrp="1"/>
          </p:cNvSpPr>
          <p:nvPr>
            <p:ph type="ctrTitle"/>
          </p:nvPr>
        </p:nvSpPr>
        <p:spPr>
          <a:xfrm>
            <a:off x="647701" y="304800"/>
            <a:ext cx="7772400" cy="4343400"/>
          </a:xfrm>
        </p:spPr>
        <p:txBody>
          <a:bodyPr>
            <a:normAutofit fontScale="90000"/>
          </a:bodyPr>
          <a:lstStyle/>
          <a:p>
            <a:pPr algn="r"/>
            <a:r>
              <a:rPr lang="lv-LV" sz="2700" dirty="0">
                <a:latin typeface="Californian FB" panose="0207040306080B030204" pitchFamily="18" charset="0"/>
              </a:rPr>
              <a:t>Ziemassvētki ir cilvēku</a:t>
            </a:r>
            <a:br>
              <a:rPr lang="lv-LV" sz="2700" dirty="0">
                <a:latin typeface="Californian FB" panose="0207040306080B030204" pitchFamily="18" charset="0"/>
              </a:rPr>
            </a:br>
            <a:r>
              <a:rPr lang="lv-LV" sz="2700" dirty="0">
                <a:latin typeface="Californian FB" panose="0207040306080B030204" pitchFamily="18" charset="0"/>
              </a:rPr>
              <a:t>iekšējās gaismas svētki.</a:t>
            </a:r>
            <a:br>
              <a:rPr lang="lv-LV" sz="2700" dirty="0">
                <a:latin typeface="Californian FB" panose="0207040306080B030204" pitchFamily="18" charset="0"/>
              </a:rPr>
            </a:br>
            <a:r>
              <a:rPr lang="lv-LV" sz="2700" dirty="0">
                <a:latin typeface="Californian FB" panose="0207040306080B030204" pitchFamily="18" charset="0"/>
              </a:rPr>
              <a:t>Mēs gaidām mirdzumu</a:t>
            </a:r>
            <a:br>
              <a:rPr lang="lv-LV" sz="2700" dirty="0">
                <a:latin typeface="Californian FB" panose="0207040306080B030204" pitchFamily="18" charset="0"/>
              </a:rPr>
            </a:br>
            <a:r>
              <a:rPr lang="lv-LV" sz="2700" dirty="0">
                <a:latin typeface="Californian FB" panose="0207040306080B030204" pitchFamily="18" charset="0"/>
              </a:rPr>
              <a:t>no iekšienes!</a:t>
            </a:r>
            <a:br>
              <a:rPr lang="lv-LV" sz="2700" dirty="0">
                <a:latin typeface="Californian FB" panose="0207040306080B030204" pitchFamily="18" charset="0"/>
              </a:rPr>
            </a:br>
            <a:r>
              <a:rPr lang="lv-LV" sz="2700" dirty="0">
                <a:latin typeface="Californian FB" panose="0207040306080B030204" pitchFamily="18" charset="0"/>
              </a:rPr>
              <a:t>No </a:t>
            </a:r>
            <a:r>
              <a:rPr lang="lv-LV" sz="2700" dirty="0" smtClean="0">
                <a:latin typeface="Californian FB" panose="0207040306080B030204" pitchFamily="18" charset="0"/>
              </a:rPr>
              <a:t>sevis. No </a:t>
            </a:r>
            <a:r>
              <a:rPr lang="lv-LV" sz="2700" dirty="0">
                <a:latin typeface="Californian FB" panose="0207040306080B030204" pitchFamily="18" charset="0"/>
              </a:rPr>
              <a:t>tā, kas sevī.</a:t>
            </a:r>
            <a:br>
              <a:rPr lang="lv-LV" sz="2700" dirty="0">
                <a:latin typeface="Californian FB" panose="0207040306080B030204" pitchFamily="18" charset="0"/>
              </a:rPr>
            </a:br>
            <a:r>
              <a:rPr lang="lv-LV" sz="2700" dirty="0">
                <a:latin typeface="Californian FB" panose="0207040306080B030204" pitchFamily="18" charset="0"/>
              </a:rPr>
              <a:t>Mēs to piesaucam,</a:t>
            </a:r>
            <a:br>
              <a:rPr lang="lv-LV" sz="2700" dirty="0">
                <a:latin typeface="Californian FB" panose="0207040306080B030204" pitchFamily="18" charset="0"/>
              </a:rPr>
            </a:br>
            <a:r>
              <a:rPr lang="lv-LV" sz="2700" dirty="0">
                <a:latin typeface="Californian FB" panose="0207040306080B030204" pitchFamily="18" charset="0"/>
              </a:rPr>
              <a:t>lūdzam, uzturam un svinam</a:t>
            </a:r>
            <a:r>
              <a:rPr lang="lv-LV" sz="2700" dirty="0" smtClean="0">
                <a:latin typeface="Californian FB" panose="0207040306080B030204" pitchFamily="18" charset="0"/>
              </a:rPr>
              <a:t>.</a:t>
            </a:r>
            <a:br>
              <a:rPr lang="lv-LV" sz="2700" dirty="0" smtClean="0">
                <a:latin typeface="Californian FB" panose="0207040306080B030204" pitchFamily="18" charset="0"/>
              </a:rPr>
            </a:br>
            <a:r>
              <a:rPr lang="lv-LV" sz="2700" dirty="0">
                <a:latin typeface="Californian FB" panose="0207040306080B030204" pitchFamily="18" charset="0"/>
              </a:rPr>
              <a:t/>
            </a:r>
            <a:br>
              <a:rPr lang="lv-LV" sz="2700" dirty="0">
                <a:latin typeface="Californian FB" panose="0207040306080B030204" pitchFamily="18" charset="0"/>
              </a:rPr>
            </a:br>
            <a:r>
              <a:rPr lang="lv-LV" sz="2700" dirty="0">
                <a:latin typeface="Californian FB" panose="0207040306080B030204" pitchFamily="18" charset="0"/>
              </a:rPr>
              <a:t/>
            </a:r>
            <a:br>
              <a:rPr lang="lv-LV" sz="2700" dirty="0">
                <a:latin typeface="Californian FB" panose="0207040306080B030204" pitchFamily="18" charset="0"/>
              </a:rPr>
            </a:br>
            <a:r>
              <a:rPr lang="lv-LV" sz="3200" dirty="0" smtClean="0">
                <a:effectLst>
                  <a:outerShdw blurRad="38100" dist="38100" dir="2700000" algn="tl">
                    <a:srgbClr val="000000">
                      <a:alpha val="43137"/>
                    </a:srgbClr>
                  </a:outerShdw>
                </a:effectLst>
                <a:latin typeface="Californian FB" panose="0207040306080B030204" pitchFamily="18" charset="0"/>
              </a:rPr>
              <a:t>Baltu, siltuma </a:t>
            </a:r>
            <a:r>
              <a:rPr lang="lv-LV" sz="3200" dirty="0">
                <a:effectLst>
                  <a:outerShdw blurRad="38100" dist="38100" dir="2700000" algn="tl">
                    <a:srgbClr val="000000">
                      <a:alpha val="43137"/>
                    </a:srgbClr>
                  </a:outerShdw>
                </a:effectLst>
                <a:latin typeface="Californian FB" panose="0207040306080B030204" pitchFamily="18" charset="0"/>
              </a:rPr>
              <a:t>un mīlestības </a:t>
            </a:r>
            <a:r>
              <a:rPr lang="lv-LV" sz="3200" dirty="0" smtClean="0">
                <a:effectLst>
                  <a:outerShdw blurRad="38100" dist="38100" dir="2700000" algn="tl">
                    <a:srgbClr val="000000">
                      <a:alpha val="43137"/>
                    </a:srgbClr>
                  </a:outerShdw>
                </a:effectLst>
                <a:latin typeface="Californian FB" panose="0207040306080B030204" pitchFamily="18" charset="0"/>
              </a:rPr>
              <a:t>pilnu Ziemassvētku noskaņu, </a:t>
            </a:r>
            <a:r>
              <a:rPr lang="lv-LV" sz="3200" dirty="0">
                <a:effectLst>
                  <a:outerShdw blurRad="38100" dist="38100" dir="2700000" algn="tl">
                    <a:srgbClr val="000000">
                      <a:alpha val="43137"/>
                    </a:srgbClr>
                  </a:outerShdw>
                </a:effectLst>
                <a:latin typeface="Californian FB" panose="0207040306080B030204" pitchFamily="18" charset="0"/>
              </a:rPr>
              <a:t>un sirdsmieru svētkos!</a:t>
            </a:r>
            <a:br>
              <a:rPr lang="lv-LV" sz="3200" dirty="0">
                <a:effectLst>
                  <a:outerShdw blurRad="38100" dist="38100" dir="2700000" algn="tl">
                    <a:srgbClr val="000000">
                      <a:alpha val="43137"/>
                    </a:srgbClr>
                  </a:outerShdw>
                </a:effectLst>
                <a:latin typeface="Californian FB" panose="0207040306080B030204" pitchFamily="18" charset="0"/>
              </a:rPr>
            </a:br>
            <a:endParaRPr lang="lv-LV" sz="3200" dirty="0">
              <a:effectLst>
                <a:outerShdw blurRad="38100" dist="38100" dir="2700000" algn="tl">
                  <a:srgbClr val="000000">
                    <a:alpha val="43137"/>
                  </a:srgbClr>
                </a:outerShdw>
              </a:effectLst>
              <a:latin typeface="Californian FB" panose="0207040306080B030204" pitchFamily="18" charset="0"/>
            </a:endParaRPr>
          </a:p>
        </p:txBody>
      </p:sp>
      <p:sp>
        <p:nvSpPr>
          <p:cNvPr id="3" name="Subtitle 2"/>
          <p:cNvSpPr>
            <a:spLocks noGrp="1"/>
          </p:cNvSpPr>
          <p:nvPr>
            <p:ph type="subTitle" idx="1"/>
          </p:nvPr>
        </p:nvSpPr>
        <p:spPr>
          <a:xfrm>
            <a:off x="5638800" y="5726670"/>
            <a:ext cx="2971800" cy="1165966"/>
          </a:xfrm>
          <a:effectLst>
            <a:outerShdw blurRad="152400" dist="317500" dir="5400000" sx="90000" sy="-19000" rotWithShape="0">
              <a:prstClr val="black">
                <a:alpha val="15000"/>
              </a:prstClr>
            </a:outerShdw>
          </a:effectLst>
          <a:scene3d>
            <a:camera prst="perspectiveHeroicExtremeLeftFacing"/>
            <a:lightRig rig="threePt" dir="t"/>
          </a:scene3d>
        </p:spPr>
        <p:txBody>
          <a:bodyPr/>
          <a:lstStyle/>
          <a:p>
            <a:r>
              <a:rPr lang="lv-LV" dirty="0" smtClean="0">
                <a:solidFill>
                  <a:srgbClr val="EB7227"/>
                </a:solidFill>
                <a:effectLst>
                  <a:outerShdw blurRad="38100" dist="38100" dir="2700000" algn="tl">
                    <a:srgbClr val="000000">
                      <a:alpha val="43137"/>
                    </a:srgbClr>
                  </a:outerShdw>
                </a:effectLst>
                <a:latin typeface="Californian FB" panose="0207040306080B030204" pitchFamily="18" charset="0"/>
              </a:rPr>
              <a:t>Platones skolas saime</a:t>
            </a:r>
            <a:endParaRPr lang="lv-LV" dirty="0">
              <a:solidFill>
                <a:srgbClr val="EB7227"/>
              </a:solidFill>
              <a:effectLst>
                <a:outerShdw blurRad="38100" dist="38100" dir="2700000" algn="tl">
                  <a:srgbClr val="000000">
                    <a:alpha val="43137"/>
                  </a:srgbClr>
                </a:outerShdw>
              </a:effectLst>
              <a:latin typeface="Californian FB" panose="0207040306080B030204" pitchFamily="18" charset="0"/>
            </a:endParaRPr>
          </a:p>
        </p:txBody>
      </p:sp>
    </p:spTree>
    <p:extLst>
      <p:ext uri="{BB962C8B-B14F-4D97-AF65-F5344CB8AC3E}">
        <p14:creationId xmlns:p14="http://schemas.microsoft.com/office/powerpoint/2010/main" val="93376611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TotalTime>
  <Words>6</Words>
  <Application>Microsoft Office PowerPoint</Application>
  <PresentationFormat>On-screen Show (4:3)</PresentationFormat>
  <Paragraphs>2</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Ziemassvētki ir cilvēku iekšējās gaismas svētki. Mēs gaidām mirdzumu no iekšienes! No sevis. No tā, kas sevī. Mēs to piesaucam, lūdzam, uzturam un svinam.   Baltu, siltuma un mīlestības pilnu Ziemassvētku noskaņu, un sirdsmieru svētkos!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Ziemassvētki ir cilvēku iekšējās gaismas svētki. Mēs gaidām mirdzumu no iekšienes! No sevis. No tā, kas sevī. Mēs to piesaucam, lūdzam, uzturam un svinam.   Baltu, siltuma un mīlestības pilnu Ziemassvētku noskaņu, un sirdsmieru svētkos!</dc:title>
  <dc:creator>NVSK skolotajs</dc:creator>
  <cp:lastModifiedBy>Jekaterina Andrejeva</cp:lastModifiedBy>
  <cp:revision>4</cp:revision>
  <dcterms:created xsi:type="dcterms:W3CDTF">2006-08-16T00:00:00Z</dcterms:created>
  <dcterms:modified xsi:type="dcterms:W3CDTF">2013-12-28T08:28:42Z</dcterms:modified>
</cp:coreProperties>
</file>