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0.84155</cdr:x>
      <cdr:y>0.93054</cdr:y>
    </cdr:from>
    <cdr:to>
      <cdr:x>1</cdr:x>
      <cdr:y>1</cdr:y>
    </cdr:to>
    <cdr:pic>
      <cdr:nvPicPr>
        <cdr:cNvPr id="2" name="Picture 1" descr="download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071072" y="6318197"/>
          <a:ext cx="1277888" cy="365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0.79832</cdr:x>
      <cdr:y>0.92135</cdr:y>
    </cdr:from>
    <cdr:to>
      <cdr:x>0.94745</cdr:x>
      <cdr:y>0.97832</cdr:y>
    </cdr:to>
    <cdr:pic>
      <cdr:nvPicPr>
        <cdr:cNvPr id="2" name="Picture 1" descr="download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840760" y="5904656"/>
          <a:ext cx="1277888" cy="365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390FF9-0C75-47F8-9FF5-4C13E0ACF880}" type="datetimeFigureOut">
              <a:rPr lang="lv-LV" smtClean="0"/>
              <a:t>2014.12.05.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C9E0E8-3596-46DC-8787-6F3347221E37}" type="slidenum">
              <a:rPr lang="lv-LV" smtClean="0"/>
              <a:t>‹#›</a:t>
            </a:fld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570843" cy="2664296"/>
          </a:xfrm>
        </p:spPr>
        <p:txBody>
          <a:bodyPr/>
          <a:lstStyle/>
          <a:p>
            <a:r>
              <a:rPr lang="lv-LV" dirty="0" err="1" smtClean="0">
                <a:solidFill>
                  <a:schemeClr val="tx1"/>
                </a:solidFill>
              </a:rPr>
              <a:t>Questionaire</a:t>
            </a: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err="1" smtClean="0">
                <a:solidFill>
                  <a:schemeClr val="tx1"/>
                </a:solidFill>
              </a:rPr>
              <a:t>results</a:t>
            </a: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Let`s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229200"/>
            <a:ext cx="7848871" cy="936104"/>
          </a:xfrm>
        </p:spPr>
        <p:txBody>
          <a:bodyPr>
            <a:noAutofit/>
          </a:bodyPr>
          <a:lstStyle/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lv-LV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Latvia</a:t>
            </a:r>
            <a:endParaRPr lang="lv-LV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982" y="476672"/>
            <a:ext cx="2555776" cy="73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24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lv-LV" sz="3600" b="1" dirty="0" err="1">
                <a:solidFill>
                  <a:schemeClr val="tx1"/>
                </a:solidFill>
              </a:rPr>
              <a:t>Our</a:t>
            </a:r>
            <a:r>
              <a:rPr lang="lv-LV" sz="3600" b="1" dirty="0">
                <a:solidFill>
                  <a:schemeClr val="tx1"/>
                </a:solidFill>
              </a:rPr>
              <a:t> student </a:t>
            </a:r>
            <a:r>
              <a:rPr lang="lv-LV" sz="3600" b="1" dirty="0" err="1">
                <a:solidFill>
                  <a:schemeClr val="tx1"/>
                </a:solidFill>
              </a:rPr>
              <a:t>character</a:t>
            </a:r>
            <a:r>
              <a:rPr lang="lv-LV" sz="3600" b="1" dirty="0">
                <a:solidFill>
                  <a:schemeClr val="tx1"/>
                </a:solidFill>
              </a:rPr>
              <a:t>: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culturally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easely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tiredness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don`t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helth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/TV.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atteng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highschool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becouse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don`t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aproximately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students,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deducted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becouse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stadieing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 smtClean="0"/>
          </a:p>
          <a:p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17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lv-LV" sz="3600" b="1" dirty="0">
                <a:solidFill>
                  <a:schemeClr val="tx1"/>
                </a:solidFill>
              </a:rPr>
              <a:t>Students </a:t>
            </a:r>
            <a:r>
              <a:rPr lang="lv-LV" sz="3600" b="1" dirty="0" err="1">
                <a:solidFill>
                  <a:schemeClr val="tx1"/>
                </a:solidFill>
              </a:rPr>
              <a:t>recommend</a:t>
            </a:r>
            <a:r>
              <a:rPr lang="lv-LV" sz="3600" b="1" dirty="0">
                <a:solidFill>
                  <a:schemeClr val="tx1"/>
                </a:solidFill>
              </a:rPr>
              <a:t>: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e-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to 10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distanclearning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4).</a:t>
            </a:r>
          </a:p>
          <a:p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attestation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37312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5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600200"/>
          </a:xfrm>
        </p:spPr>
        <p:txBody>
          <a:bodyPr/>
          <a:lstStyle/>
          <a:p>
            <a:r>
              <a:rPr lang="lv-LV" b="1" dirty="0" err="1" smtClean="0">
                <a:solidFill>
                  <a:schemeClr val="tx1"/>
                </a:solidFill>
              </a:rPr>
              <a:t>Thank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You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for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attention</a:t>
            </a:r>
            <a:r>
              <a:rPr lang="lv-LV" b="1" dirty="0" smtClean="0">
                <a:solidFill>
                  <a:schemeClr val="tx1"/>
                </a:solidFill>
              </a:rPr>
              <a:t>!</a:t>
            </a:r>
            <a:endParaRPr lang="lv-LV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894" y="6093296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00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3536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v-LV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  271 students</a:t>
            </a:r>
          </a:p>
          <a:p>
            <a:pPr marL="45720" indent="0" algn="ctr">
              <a:buNone/>
            </a:pPr>
            <a:r>
              <a:rPr lang="lv-LV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lv-LV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endParaRPr lang="lv-LV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lv-LV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 </a:t>
            </a:r>
            <a:r>
              <a:rPr lang="lv-LV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endParaRPr lang="lv-LV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v-LV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lv-LV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    </a:t>
            </a:r>
          </a:p>
          <a:p>
            <a:pPr marL="45720" indent="0" algn="ctr">
              <a:buNone/>
            </a:pP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– 45year</a:t>
            </a:r>
          </a:p>
          <a:p>
            <a:pPr marL="45720" indent="0">
              <a:buNone/>
            </a:pPr>
            <a:endParaRPr lang="lv-LV" dirty="0"/>
          </a:p>
        </p:txBody>
      </p:sp>
      <p:pic>
        <p:nvPicPr>
          <p:cNvPr id="4" name="Picture 2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67397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6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lv-LV" dirty="0" err="1" smtClean="0">
                <a:solidFill>
                  <a:schemeClr val="tx1"/>
                </a:solidFill>
              </a:rPr>
              <a:t>Statements</a:t>
            </a:r>
            <a:endParaRPr lang="lv-LV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535061"/>
              </p:ext>
            </p:extLst>
          </p:nvPr>
        </p:nvGraphicFramePr>
        <p:xfrm>
          <a:off x="539552" y="1124744"/>
          <a:ext cx="8064896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60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08912" cy="1143000"/>
          </a:xfrm>
        </p:spPr>
        <p:txBody>
          <a:bodyPr>
            <a:noAutofit/>
          </a:bodyPr>
          <a:lstStyle/>
          <a:p>
            <a:r>
              <a:rPr lang="lv-LV" sz="3600" b="1" dirty="0" err="1">
                <a:solidFill>
                  <a:schemeClr val="tx1"/>
                </a:solidFill>
              </a:rPr>
              <a:t>What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problems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do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you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have</a:t>
            </a:r>
            <a:r>
              <a:rPr lang="lv-LV" sz="3600" b="1" dirty="0">
                <a:solidFill>
                  <a:schemeClr val="tx1"/>
                </a:solidFill>
              </a:rPr>
              <a:t>, </a:t>
            </a:r>
            <a:r>
              <a:rPr lang="lv-LV" sz="3600" b="1" dirty="0" err="1">
                <a:solidFill>
                  <a:schemeClr val="tx1"/>
                </a:solidFill>
              </a:rPr>
              <a:t>that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affects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you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at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school</a:t>
            </a:r>
            <a:r>
              <a:rPr lang="lv-LV" sz="3600" b="1" dirty="0">
                <a:solidFill>
                  <a:schemeClr val="tx1"/>
                </a:solidFill>
              </a:rPr>
              <a:t>?</a:t>
            </a:r>
            <a:endParaRPr lang="lv-LV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902224"/>
              </p:ext>
            </p:extLst>
          </p:nvPr>
        </p:nvGraphicFramePr>
        <p:xfrm>
          <a:off x="323528" y="332656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156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92696"/>
          </a:xfrm>
        </p:spPr>
        <p:txBody>
          <a:bodyPr/>
          <a:lstStyle/>
          <a:p>
            <a:r>
              <a:rPr lang="lv-LV" sz="3600" b="1" dirty="0" err="1">
                <a:solidFill>
                  <a:schemeClr val="tx1"/>
                </a:solidFill>
              </a:rPr>
              <a:t>Do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you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have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problems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in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communication</a:t>
            </a:r>
            <a:r>
              <a:rPr lang="lv-LV" sz="3600" b="1" dirty="0">
                <a:solidFill>
                  <a:schemeClr val="tx1"/>
                </a:solidFill>
              </a:rPr>
              <a:t>?</a:t>
            </a:r>
            <a:endParaRPr lang="lv-LV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72095"/>
              </p:ext>
            </p:extLst>
          </p:nvPr>
        </p:nvGraphicFramePr>
        <p:xfrm>
          <a:off x="179512" y="1052736"/>
          <a:ext cx="8507288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27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87012"/>
              </p:ext>
            </p:extLst>
          </p:nvPr>
        </p:nvGraphicFramePr>
        <p:xfrm>
          <a:off x="179512" y="476672"/>
          <a:ext cx="85792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37312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0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lv-LV" sz="3600" b="1" dirty="0" err="1" smtClean="0">
                <a:solidFill>
                  <a:schemeClr val="tx1"/>
                </a:solidFill>
              </a:rPr>
              <a:t>Reasons</a:t>
            </a:r>
            <a:r>
              <a:rPr lang="lv-LV" sz="3600" b="1" dirty="0" smtClean="0">
                <a:solidFill>
                  <a:schemeClr val="tx1"/>
                </a:solidFill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</a:rPr>
              <a:t>for</a:t>
            </a:r>
            <a:r>
              <a:rPr lang="lv-LV" sz="3600" b="1" dirty="0" smtClean="0">
                <a:solidFill>
                  <a:schemeClr val="tx1"/>
                </a:solidFill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</a:rPr>
              <a:t>missing</a:t>
            </a:r>
            <a:r>
              <a:rPr lang="lv-LV" sz="3600" b="1" dirty="0" smtClean="0">
                <a:solidFill>
                  <a:schemeClr val="tx1"/>
                </a:solidFill>
              </a:rPr>
              <a:t> </a:t>
            </a:r>
            <a:r>
              <a:rPr lang="lv-LV" sz="3600" b="1" dirty="0" err="1" smtClean="0">
                <a:solidFill>
                  <a:schemeClr val="tx1"/>
                </a:solidFill>
              </a:rPr>
              <a:t>classes</a:t>
            </a:r>
            <a:endParaRPr lang="lv-LV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36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37312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76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 dirty="0" err="1">
                <a:solidFill>
                  <a:schemeClr val="tx1"/>
                </a:solidFill>
              </a:rPr>
              <a:t>What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do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you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expect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from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school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and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teachers</a:t>
            </a:r>
            <a:r>
              <a:rPr lang="lv-LV" sz="3600" b="1" dirty="0">
                <a:solidFill>
                  <a:schemeClr val="tx1"/>
                </a:solidFill>
              </a:rPr>
              <a:t>?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Clearness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process.</a:t>
            </a:r>
          </a:p>
          <a:p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classteacher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dooing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093296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20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lv-LV" sz="3600" b="1" dirty="0" err="1">
                <a:solidFill>
                  <a:schemeClr val="tx1"/>
                </a:solidFill>
              </a:rPr>
              <a:t>Our</a:t>
            </a:r>
            <a:r>
              <a:rPr lang="lv-LV" sz="3600" b="1" dirty="0">
                <a:solidFill>
                  <a:schemeClr val="tx1"/>
                </a:solidFill>
              </a:rPr>
              <a:t> students </a:t>
            </a:r>
            <a:r>
              <a:rPr lang="lv-LV" sz="3600" b="1" dirty="0" err="1">
                <a:solidFill>
                  <a:schemeClr val="tx1"/>
                </a:solidFill>
              </a:rPr>
              <a:t>feel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at</a:t>
            </a:r>
            <a:r>
              <a:rPr lang="lv-LV" sz="3600" b="1" dirty="0">
                <a:solidFill>
                  <a:schemeClr val="tx1"/>
                </a:solidFill>
              </a:rPr>
              <a:t> </a:t>
            </a:r>
            <a:r>
              <a:rPr lang="lv-LV" sz="3600" b="1" dirty="0" err="1">
                <a:solidFill>
                  <a:schemeClr val="tx1"/>
                </a:solidFill>
              </a:rPr>
              <a:t>school</a:t>
            </a:r>
            <a:r>
              <a:rPr lang="lv-LV" sz="3600" b="1" dirty="0">
                <a:solidFill>
                  <a:schemeClr val="tx1"/>
                </a:solidFill>
              </a:rPr>
              <a:t>:</a:t>
            </a:r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44%	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I am in the right place to achieve what I want 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8%     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activities help me feel that I belong to this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l.</a:t>
            </a:r>
          </a:p>
          <a:p>
            <a:pPr marL="0" lvl="0" indent="0" algn="ctr">
              <a:buNone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  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atmosphere in class makes it easy for me to learn.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  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of the courses are relevant 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23% 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more individual help to learn than what is offered me.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4" name="Picture 3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37312"/>
            <a:ext cx="1277888" cy="36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595013"/>
      </p:ext>
    </p:extLst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266</TotalTime>
  <Words>288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Questionaire results «Let`s Break The Ice with School»</vt:lpstr>
      <vt:lpstr>PowerPoint Presentation</vt:lpstr>
      <vt:lpstr>Statements</vt:lpstr>
      <vt:lpstr>What problems do you have, that affects you at school?</vt:lpstr>
      <vt:lpstr>Do you have problems in communication?</vt:lpstr>
      <vt:lpstr>PowerPoint Presentation</vt:lpstr>
      <vt:lpstr>Reasons for missing classes</vt:lpstr>
      <vt:lpstr>What do you expect from school and teachers?</vt:lpstr>
      <vt:lpstr>Our students feel at school:</vt:lpstr>
      <vt:lpstr>Our student character:</vt:lpstr>
      <vt:lpstr>Students recommend: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Questionaire results</dc:title>
  <dc:creator>Jekaterina Andrejeva</dc:creator>
  <cp:lastModifiedBy>Jekaterina Andrejeva</cp:lastModifiedBy>
  <cp:revision>16</cp:revision>
  <dcterms:created xsi:type="dcterms:W3CDTF">2014-12-05T07:46:34Z</dcterms:created>
  <dcterms:modified xsi:type="dcterms:W3CDTF">2014-12-05T12:13:13Z</dcterms:modified>
</cp:coreProperties>
</file>